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png" ContentType="image/png"/>
  <Default Extension="rels" ContentType="application/vnd.openxmlformats-package.relationship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f2747009b18e4a85" /><Relationship Type="http://schemas.openxmlformats.org/package/2006/relationships/metadata/core-properties" Target="/docProps/core.xml" Id="R05139d1e7f894be2" /><Relationship Type="http://schemas.openxmlformats.org/officeDocument/2006/relationships/extended-properties" Target="/docProps/app.xml" Id="Rbe3b77a595584f8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4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theme" Target="/ppt/theme/theme1.xml" Id="rId2" /><Relationship Type="http://schemas.openxmlformats.org/officeDocument/2006/relationships/slide" Target="/ppt/slides/slide1.xml" Id="rId3" /><Relationship Type="http://schemas.openxmlformats.org/officeDocument/2006/relationships/slide" Target="/ppt/slides/slide2.xml" Id="rId4" /><Relationship Type="http://schemas.openxmlformats.org/officeDocument/2006/relationships/slide" Target="/ppt/slides/slide3.xml" Id="rId5" /><Relationship Type="http://schemas.openxmlformats.org/officeDocument/2006/relationships/slide" Target="/ppt/slides/slide4.xml" Id="rId6" /><Relationship Type="http://schemas.openxmlformats.org/officeDocument/2006/relationships/slide" Target="/ppt/slides/slide5.xml" Id="rId7" /><Relationship Type="http://schemas.openxmlformats.org/officeDocument/2006/relationships/slide" Target="/ppt/slides/slide6.xml" Id="rId8" /><Relationship Type="http://schemas.openxmlformats.org/officeDocument/2006/relationships/slide" Target="/ppt/slides/slide7.xml" Id="rId9" /><Relationship Type="http://schemas.openxmlformats.org/officeDocument/2006/relationships/slide" Target="/ppt/slides/slide8.xml" Id="rId10" /><Relationship Type="http://schemas.openxmlformats.org/officeDocument/2006/relationships/slide" Target="/ppt/slides/slide9.xml" Id="rId11" /><Relationship Type="http://schemas.openxmlformats.org/officeDocument/2006/relationships/slide" Target="/ppt/slides/slide10.xml" Id="rId12" /><Relationship Type="http://schemas.openxmlformats.org/officeDocument/2006/relationships/slide" Target="/ppt/slides/slide11.xml" Id="rId13" /><Relationship Type="http://schemas.openxmlformats.org/officeDocument/2006/relationships/slide" Target="/ppt/slides/slide12.xml" Id="rId14" /><Relationship Type="http://schemas.openxmlformats.org/officeDocument/2006/relationships/tableStyles" Target="/ppt/tableStyles.xml" Id="rId15" /><Relationship Type="http://schemas.openxmlformats.org/officeDocument/2006/relationships/presProps" Target="/ppt/presProps.xml" Id="rId16" /><Relationship Type="http://schemas.openxmlformats.org/officeDocument/2006/relationships/viewProps" Target="/ppt/viewProps.xml" Id="rId17" /></Relationships>
</file>

<file path=ppt/media/image.png>
</file>

<file path=ppt/media/image2.png>
</file>

<file path=ppt/media/image3.png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44487A-081D-2E44-83F9-7AAB199773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9BEA87E-3DF1-B047-AFA1-E3BA81ED84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 altLang="zh-CN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8F5857-93A3-FA4C-BB3D-0250DA36BF9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28AE3564-D250-45C4-94E2-6E335BB57558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39C47E-09F4-B443-ADF9-87169921702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0100F1-E0ED-E440-A677-C4FC734F55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691EFDEA-20A2-433B-A05B-00D14DFD5201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665666082"/>
      </p:ext>
    </p:extLst>
  </p:cSld>
  <p:clrMapOvr>
    <a:masterClrMapping/>
  </p:clrMapOvr>
</p:sldLayout>
</file>

<file path=ppt/slideLayouts/slideLayout10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048650-CFBD-AF46-91D1-C4A0920F0C3C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EA9AE36-6965-0747-B8C4-B0ACDBB56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7C3A24-932E-614D-8003-63C2243DE413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AA88EB45-6865-4AAC-B62F-E26699F854CC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BFF162-5D60-B64A-A720-F08D3BA9D38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79EB36-EA6E-2745-9D37-96E43E11D0D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0C59BA33-CE31-47A3-95D2-2186D8AE863F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77294816"/>
      </p:ext>
    </p:extLst>
  </p:cSld>
  <p:clrMapOvr>
    <a:masterClrMapping/>
  </p:clrMapOvr>
</p:sldLayout>
</file>

<file path=ppt/slideLayouts/slideLayout11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C99D4C0-C66E-E144-A639-EFF9DD4C7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89A39F-9BF5-1D4D-88B5-FEBF281D4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F5E92B-164A-5F46-B95A-5AC5EFFD6A1B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FCAAA1A6-C0DB-4F11-BA79-92C1ABF82B86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FC08E4-2DD1-9D4D-BA8E-AEA6E7271E2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AD9A81-EF7B-E543-BC77-96982945FF9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A8250757-1352-46F9-BBA5-05DEED7C56FF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14934789"/>
      </p:ext>
    </p:extLst>
  </p:cSld>
  <p:clrMapOvr>
    <a:masterClrMapping/>
  </p:clrMapOvr>
</p:sldLayout>
</file>

<file path=ppt/slideLayouts/slideLayout2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AC679B-6C9D-1A4F-91D3-E00774F4C65E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5B4190-F12C-3841-A9E2-53B5620E45AB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7094C1-7AB0-8D41-990D-52097AD241C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26EACCB1-B59E-45D1-887C-67D07EADD7E6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F30CEB-C816-654D-B93D-EDD98F14077A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336DA2-E044-CD49-B80E-682AA496AE2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D3BB4DA0-040F-4A53-8CA9-A9DD4363A6E3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761174248"/>
      </p:ext>
    </p:extLst>
  </p:cSld>
  <p:clrMapOvr>
    <a:masterClrMapping/>
  </p:clrMapOvr>
</p:sldLayout>
</file>

<file path=ppt/slideLayouts/slideLayout3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57E95-7D27-1C49-A3F5-199C58E90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 lvl="0">
              <a:defRPr sz="60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389FA1-91CE-7849-AF92-434621601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E3D7A6-EF95-2745-B76F-0FD2674B4606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3512D3BD-9735-4A2E-A456-D56C6C4B5940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588057-1B6A-EA43-B3F9-19A8EABA7136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25E2-6D24-2F45-A83C-9EE6D6FFC3A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6801CB7D-61BA-442A-95C8-82F3B8513CE7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15195652"/>
      </p:ext>
    </p:extLst>
  </p:cSld>
  <p:clrMapOvr>
    <a:masterClrMapping/>
  </p:clrMapOvr>
</p:sldLayout>
</file>

<file path=ppt/slideLayouts/slideLayout4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AA3425-579E-C840-853E-14DF98B93DC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A7C4D4-D1BA-C94D-9B41-841BD16C7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6B57206-25E1-A449-BBAE-4C8B47B38BB5}"/>
              </a:ext>
            </a:extLst>
          </p:cNvPr>
          <p:cNvSpPr>
            <a:spLocks noGrp="1"/>
          </p:cNvSpPr>
          <p:nvPr>
            <p:ph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70AC82-E6A3-0D41-902E-F88C0E3F1C04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194765AD-275F-4A47-8502-089F3765CA5C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668323-02C9-014E-AA3A-1276E966177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5EA1DC-6E30-9E47-A0C0-40B7734083E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A0D0EAD5-BD43-43FF-BF35-5040E1554A6A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33315551"/>
      </p:ext>
    </p:extLst>
  </p:cSld>
  <p:clrMapOvr>
    <a:masterClrMapping/>
  </p:clrMapOvr>
</p:sldLayout>
</file>

<file path=ppt/slideLayouts/slideLayout5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13C2D9-70CF-AE47-973D-07ADF7FD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DB7B89-F14C-7A49-B8B3-8C454283F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AC7E28-0C90-754F-BEFF-7D70DA9E3FAB}"/>
              </a:ext>
            </a:extLst>
          </p:cNvPr>
          <p:cNvSpPr>
            <a:spLocks noGrp="1"/>
          </p:cNvSpPr>
          <p:nvPr>
            <p:ph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D2F5466-FDDD-D94A-8586-9EA47BF9F3C9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E50A45-8E76-B148-A3C8-38B2A83A5E42}"/>
              </a:ext>
            </a:extLst>
          </p:cNvPr>
          <p:cNvSpPr>
            <a:spLocks noGrp="1"/>
          </p:cNvSpPr>
          <p:nvPr>
            <p:ph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2559B8B-7CFA-914E-97A6-F6F2B52122EE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FB8EEC1E-CE43-42B2-BE6E-52754A112E93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26085F1-4769-3C4C-9616-DD268FC1192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A3F1514-1019-E74C-94BD-322CF185208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CB054AEA-543C-4147-8016-09507E5F5DF2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817388483"/>
      </p:ext>
    </p:extLst>
  </p:cSld>
  <p:clrMapOvr>
    <a:masterClrMapping/>
  </p:clrMapOvr>
</p:sldLayout>
</file>

<file path=ppt/slideLayouts/slideLayout6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8D611-DA8F-CB46-9468-B99CEDE1164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3FD1E67-8DA0-244B-ADA5-CF2584F03EEB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8711574A-A7CC-45EF-B072-0745CAB6C9BB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82E9CC0-740A-154A-8391-EFE97104BE1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3A0B70-5486-0A46-97CB-A673E1A42FC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8BDA5CF9-C795-4EE8-B93D-99B94FAC1721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72407705"/>
      </p:ext>
    </p:extLst>
  </p:cSld>
  <p:clrMapOvr>
    <a:masterClrMapping/>
  </p:clrMapOvr>
</p:sldLayout>
</file>

<file path=ppt/slideLayouts/slideLayout7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5115269-0520-AE46-AAB6-4BD45C4FCEB5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6F669DFD-2E5B-4798-BF67-D2E6960022CE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99CDE99-CC14-2043-965E-BF190BAACB6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F54362-FD32-EB4E-8237-5C130D6DEA6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AC3F8F2A-D4E4-40A5-B299-BBA0331DEBCE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606553922"/>
      </p:ext>
    </p:extLst>
  </p:cSld>
  <p:clrMapOvr>
    <a:masterClrMapping/>
  </p:clrMapOvr>
</p:sldLayout>
</file>

<file path=ppt/slideLayouts/slideLayout8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2B06BB-050B-5844-9E7A-4D218983F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DCCFDF-F05A-3942-9ED3-EDEE30D01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363FA1-71A8-934E-88A2-98C401B3BCF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DC4C7F2-1223-684C-9465-DA0BD9B3C865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8373AEC3-F29D-4AFB-810C-6C4508B5787C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988212-DC80-704A-B549-9455F8BDDA3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61C346-8CD6-534A-945A-98A46B48546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29EBCD3A-3172-4623-AB2D-3F18AD2C52FC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1294950"/>
      </p:ext>
    </p:extLst>
  </p:cSld>
  <p:clrMapOvr>
    <a:masterClrMapping/>
  </p:clrMapOvr>
</p:sldLayout>
</file>

<file path=ppt/slideLayouts/slideLayout9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D036A8-8961-964B-BA0F-1536417E8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8A46E43-E6BC-FE48-A178-496D3BEF26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endParaRPr lang="zh-CN" altLang="zh-CN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6C771C-5A76-FD42-AD50-338B2DFC4CB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18927A-34C1-8447-BFD2-41E82FAE7C6B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B9F9E48C-74F2-4B2F-ADCD-AB577B59A747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453D19-631C-5448-974D-FE77B7D42EF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BBBB8E-BBC0-E34C-BC1C-F1E4E312FBB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625D51D1-35A9-40FD-B309-A709F59ED6D0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09994174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9.xml" Id="rId9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11.xml" Id="rId11" /><Relationship Type="http://schemas.openxmlformats.org/officeDocument/2006/relationships/theme" Target="/ppt/theme/theme1.xml" Id="rId12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82FE83B-5215-6D4C-8B3A-C6713C845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FEA994-759E-EE4A-92A4-9609BDE2D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88A8D9-1050-2F46-ABBF-2D3000A4FFC8}"/>
              </a:ext>
            </a:extLst>
          </p:cNvPr>
          <p:cNvSpPr>
            <a:spLocks noGrp="1"/>
          </p:cNvSpPr>
          <p:nvPr>
            <p:ph type="dt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134DE-FDF3-452A-AB56-44605867DAF8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47537B-5185-BD49-952F-0A3EADC5038E}"/>
              </a:ext>
            </a:extLst>
          </p:cNvPr>
          <p:cNvSpPr>
            <a:spLocks noGrp="1"/>
          </p:cNvSpPr>
          <p:nvPr>
            <p:ph type="ft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444CE1-BE18-CE4C-9363-7F874182ECB7}"/>
              </a:ext>
            </a:extLst>
          </p:cNvPr>
          <p:cNvSpPr>
            <a:spLocks noGrp="1"/>
          </p:cNvSpPr>
          <p:nvPr>
            <p:ph type="sldNum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C1853-06EA-4A18-9E5C-974903993174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21173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lvl="0" algn="l" defTabSz="914400">
        <a:lnSpc>
          <a:spcPct val="13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/>
          <a:ea typeface="微软雅黑"/>
        </a:defRPr>
      </a:lvl1pPr>
    </p:titleStyle>
    <p:bodyStyle>
      <a:lvl1pPr marL="228600" lvl="0" indent="-228600" algn="l" defTabSz="914400">
        <a:lnSpc>
          <a:spcPct val="13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微软雅黑"/>
          <a:ea typeface="微软雅黑"/>
        </a:defRPr>
      </a:lvl1pPr>
      <a:lvl2pPr marL="685800" lvl="1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微软雅黑"/>
          <a:ea typeface="微软雅黑"/>
        </a:defRPr>
      </a:lvl2pPr>
      <a:lvl3pPr marL="1143000" lvl="2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微软雅黑"/>
          <a:ea typeface="微软雅黑"/>
        </a:defRPr>
      </a:lvl3pPr>
      <a:lvl4pPr marL="1600200" lvl="3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4pPr>
      <a:lvl5pPr marL="2057400" lvl="4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5pPr>
      <a:lvl6pPr marL="2514600" lvl="5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6pPr>
      <a:lvl7pPr marL="2971800" lvl="6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7pPr>
      <a:lvl8pPr marL="3429000" lvl="7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8pPr>
      <a:lvl9pPr marL="3886200" lvl="8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9pPr>
    </p:bodyStyle>
    <p:otherStyle>
      <a:lvl1pPr marL="0" lvl="0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1pPr>
      <a:lvl2pPr marL="457200" lvl="1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2pPr>
      <a:lvl3pPr marL="914400" lvl="2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3pPr>
      <a:lvl4pPr marL="1371600" lvl="3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4pPr>
      <a:lvl5pPr marL="1828800" lvl="4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5pPr>
      <a:lvl6pPr marL="2286000" lvl="5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6pPr>
      <a:lvl7pPr marL="2743200" lvl="6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7pPr>
      <a:lvl8pPr marL="3200400" lvl="7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8pPr>
      <a:lvl9pPr marL="3657600" lvl="8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.png" Id="rId2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2.png" Id="rId2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3.png" Id="rId2" /></Relationships>
</file>

<file path=ppt/slides/slide1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EA6572-A29F-8445-A830-714B240ACD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/>
              <a:t>BRC 420</a:t>
            </a:r>
            <a:endParaRPr lang="zh-CN" altLang="zh-CN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9DD4DBC-30C6-9643-968E-5545DB6645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什么是</a:t>
            </a:r>
            <a:r>
              <a:rPr lang="en-US" altLang="en-US"/>
              <a:t> BRC-420</a:t>
            </a: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316008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特征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复杂数字资产的开源创建。</a:t>
            </a:r>
            <a:endParaRPr/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使用权与特许权使用费的独特整合。</a:t>
            </a:r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增强数字环境中的创作者经济。</a:t>
            </a:r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促进游戏和虚拟平台的创新。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与其他标准相比如何：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资产复杂性：BRC-4​​20 专注于复杂的元宇宙/游戏资产（例如游戏物品、动画）。</a:t>
            </a:r>
            <a:endParaRPr/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版税集成：BRC-4​​20 将使用权与链上版税集成。</a:t>
            </a:r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用例特异性：BRC-4​​20 专为在元宇宙中创建和管理不可替代的数字资产而设计。</a:t>
            </a:r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内容再创作：BRC-4​​20 支持递归再创作，允许对之前的创作进行创新。</a:t>
            </a:r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经济模型：BRC-4​​20 促进独特的创造者经济，特别是在链上游戏和模块化区块链方面。</a:t>
            </a:r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游戏交互性：BRC-4​​20 的设计迎合互动游戏平台和元宇宙体验。</a:t>
            </a:r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开源格式：BRC-4​​20 对元宇宙铭文开源的承诺。</a:t>
            </a:r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许可证部署：BRC-4​​20 允许创作者直接为其创作部署许可证，从而简化资产货币化流程。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总结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100000"/>
          </a:bodyPr>
          <a:lstStyle/>
          <a:p>
            <a:pPr marL="0" lvl="0" indent="0">
              <a:buNone/>
            </a:pPr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BRC-4​​20 协议代表了 Ordinals 模块化开发的重要一步。通过使创作者能够定义复杂的资产格式，建立使用权和版税系统，并为可持续的创作者经济做出贡献，BRC-4​​20将从根本上改变数字内容创作和分发的格局。该提案旨在利用这些优势，为 Ordinals 生态系统中的所有利益相关者带来最大利益。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BRC-4​​20 协议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BRC-4​​20 协议引入了一种元宇宙中的数字资产管理方法</a:t>
            </a:r>
            <a:endParaRPr/>
          </a:p>
          <a:p>
            <a:pPr lvl="0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为创作者提供了一个全面的系统</a:t>
            </a:r>
          </a:p>
          <a:p>
            <a:pPr lvl="0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可以通过递归、许可和版税来管理、共享其创作并从中获利。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虚拟空间中数字资产创建和分配的概念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100000"/>
          </a:bodyPr>
          <a:lstStyle/>
          <a:p>
            <a:pPr marL="349758" lvl="0" indent="0" algn="l">
              <a:buNone/>
            </a:pPr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开发复杂的资产格式，例如游戏项目、动画、效果或游戏模块。</a:t>
            </a:r>
            <a:endParaRPr/>
          </a:p>
          <a:p>
            <a:pPr marL="349758" lvl="0" indent="0" algn="l">
              <a:buNone/>
            </a:pPr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开源这些格式以供社区驱动的增强和利用。</a:t>
            </a:r>
          </a:p>
          <a:p>
            <a:pPr marL="349758" lvl="0" indent="0" algn="l">
              <a:buNone/>
            </a:pPr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实施将使用权与版税联系起来的独特系统，为数字资产提供新的收入来源。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3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什么是</a:t>
            </a:r>
            <a:r>
              <a:rPr lang="en-US" altLang="en-US"/>
              <a:t> BRC 420</a:t>
            </a:r>
            <a:endParaRPr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1714500" y="1690688"/>
            <a:ext cx="8763000" cy="492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主要特征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主要功能</a:t>
            </a:r>
            <a:r>
              <a:rPr lang="en-US" altLang="en-US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 - </a:t>
            </a:r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在元宇宙中启用复杂的、递归的数字资产格式，将使用权与版税联系起来，使创作者受益。</a:t>
            </a:r>
            <a:endParaRPr/>
          </a:p>
          <a:p>
            <a:pPr lvl="0">
              <a:buFont typeface="Arial" charset="0"/>
              <a:buChar char="•"/>
            </a:pPr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技术规格</a:t>
            </a:r>
            <a:r>
              <a:rPr lang="en-US" altLang="en-US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 - </a:t>
            </a:r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支持各种递归资产格式（2D、3D），与区块链集成以实现自动版税转移。</a:t>
            </a:r>
          </a:p>
          <a:p>
            <a:pPr lvl="0">
              <a:buFont typeface="Arial" charset="0"/>
              <a:buChar char="•"/>
            </a:pPr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互操作性</a:t>
            </a:r>
            <a:r>
              <a:rPr lang="en-US" altLang="en-US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 - </a:t>
            </a:r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促进游戏平台和引擎的广泛采用，增强不同数字生态系统的实用性。</a:t>
            </a:r>
          </a:p>
          <a:p>
            <a:pPr lvl="0">
              <a:buFont typeface="Arial" charset="0"/>
              <a:buChar char="•"/>
            </a:pPr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安全措施</a:t>
            </a:r>
            <a:r>
              <a:rPr lang="en-US" altLang="en-US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 - </a:t>
            </a:r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实现不可变的资产部署和透明的、区块链记录的交易，以保护创建者和用户的权利。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角色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所有者：拥有铭文的合法所有权，可以部署 BRC-4​​20。</a:t>
            </a:r>
            <a:endParaRPr/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部署者/版税接收者：负责部署 BRC-4​​20 并接收版税。</a:t>
            </a:r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铸币者：在原始铭文的基础上铸币新内容，遵守 BRC-4​​20 协议。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/>
          </a:bodyPr>
          <a:lstStyle/>
          <a:p>
            <a:pPr lvl="0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使用 BRC420 时应严格遵循以下步骤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部署 BRC420 作为一个特定铭文的所有者。您可以将该铭文的部署功能写入您的 Ordinal 兼容钱包。特许权使用费在此短语中指定。跟随铸币者支付的特许权使用费将始终转入部署者账户。</a:t>
            </a:r>
            <a:endParaRPr/>
          </a:p>
          <a:p>
            <a:pPr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任何人都可以按照部署函数中定义的参数来写入递归内容。也就是说，您必须向brc420部署者支付部署函数中定义的额外版税。该费用应在提交-显示铭文过程的提交交易中支付。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部署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每个人都可以为他/她拥有的铭文部署brc420</a:t>
            </a:r>
            <a:endParaRPr/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部署者是特许权使用费的接收者</a:t>
            </a:r>
          </a:p>
          <a:p>
            <a:pPr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每个铭文只能部署一次 brc420。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5428290" y="4001294"/>
            <a:ext cx="4533900" cy="19939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Mint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0" flipH="0" flipV="0">
            <a:off x="650902" y="2862970"/>
            <a:ext cx="10659676" cy="3674182"/>
          </a:xfrm>
          <a:prstGeom prst="rect">
            <a:avLst/>
          </a:prstGeom>
        </p:spPr>
        <p:txBody>
          <a:bodyPr/>
          <a:lstStyle/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每个人都可以根据 brc420 部署铭文定义的规则铸造递归铭文</a:t>
            </a:r>
            <a:endParaRPr/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brc420定义的递归铭文的mime类型应与原始铭文相同</a:t>
            </a:r>
          </a:p>
          <a:p>
            <a:pPr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内容简单地遵循递归风格：/content/，这里的INSCRIPTION_ID指的是要递归的铭文，它与brc420部署铭文中指定的铭文id相同</a:t>
            </a:r>
          </a:p>
          <a:p>
            <a:pPr marL="349758" lvl="0" algn="l"/>
            <a:r>
              <a:rPr lang="zh-CN" altLang="zh-C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</a:rPr>
              <a:t>在铸币过程中，应将正确数量的 BTC 发送给 brc420 部署者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7301496" y="226386"/>
            <a:ext cx="4559194" cy="256454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默认字体" panose="020F0302020204030204"/>
        <a:ea typeface=""/>
        <a:cs typeface=""/>
        <a:font script="Jpan" typeface="游ゴシック Light"/>
        <a:font script="Hang" typeface="맑은 고딕"/>
        <a:font script="Hans" typeface="默认字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默认字体" panose="020F0502020204030204"/>
        <a:ea typeface=""/>
        <a:cs typeface=""/>
        <a:font script="Jpan" typeface="游ゴシック"/>
        <a:font script="Hang" typeface="맑은 고딕"/>
        <a:font script="Hans" typeface="默认字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T137532</dc:creator>
  <cp:lastModifiedBy>T137532</cp:lastModifiedBy>
  <cp:revision>1</cp:revision>
  <dcterms:created xsi:type="dcterms:W3CDTF">2022-12-22T07:09:10Z</dcterms:created>
  <dcterms:modified xsi:type="dcterms:W3CDTF">2022-12-22T07:09:17Z</dcterms:modified>
</cp:coreProperties>
</file>